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0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FD4425C-153C-518B-3C85-CA8DC3F40C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B8B7C0D-5FE7-5D10-DD5E-A6FD33EBAC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0332399-0D82-C2F2-3EC5-AF84C6289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E3E3-441B-4BE6-8EF6-388ECB88D29B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C6E7F3B-FEFE-8EEF-4F35-B527BC74D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CFCA739-2495-48F9-A51B-3F97D23BD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2245E-3295-41CE-9075-706628723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788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7E2B7FE-232D-FE8A-D3AF-F65BDC63E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8B9D03C-0A8F-1597-57EA-F5B1AEA2D5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B0C7CCA-2CB2-72BF-3D17-0F3628FC8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E3E3-441B-4BE6-8EF6-388ECB88D29B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C7B7AC-8B2D-C814-E97D-8C8D93AD7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DCF4A5D-B431-79B6-3B38-824FAE543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2245E-3295-41CE-9075-706628723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6995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162AF10-DCDB-EBB9-E525-9A42F6F4BE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6487D88-BF45-9975-65DF-8A69A99396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6CEEB9D-E72C-0F7E-1FE7-3AC40D4D9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E3E3-441B-4BE6-8EF6-388ECB88D29B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3CCCB28-89E3-5221-0527-2FCAF6E3D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CC95383-1B5E-3DC2-E637-18C86DE65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2245E-3295-41CE-9075-706628723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45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3E6E9D-AC47-36BD-F732-364AD248D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8F58D1-6982-D607-F6BC-C476C87CC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7B6C3FD-5941-96A5-04F2-3695153B8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E3E3-441B-4BE6-8EF6-388ECB88D29B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B506DCD-CC05-6559-0975-2B7E03A94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0B58463-AA12-4BCF-C90D-F83A476FF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2245E-3295-41CE-9075-706628723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3947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E6734D-C021-3EE2-3E04-10E1F1D42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F442D18-9911-DC0F-28B5-96C408E4D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016A91D-3760-F78B-881C-AD7624406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E3E3-441B-4BE6-8EF6-388ECB88D29B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4227AF-267A-79E4-7ADB-5BCB89233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9EDB4C9-A49C-7A50-8546-6FCDA313F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2245E-3295-41CE-9075-706628723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8307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DE16AC-0823-B1B6-9E73-848DD4A96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F21957-4D7C-EFC8-8E2B-9F0C8B0F28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BFB6825-73EB-2D76-9083-C9ABE93A40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D6BDEC-A5A7-FA30-65CE-790D6A954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E3E3-441B-4BE6-8EF6-388ECB88D29B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2C0A06C-3F1C-8467-3CD2-E858AA6BE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8842B22-47CB-465E-B538-0BAE7EFFD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2245E-3295-41CE-9075-706628723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6524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7C7869-0333-932D-2332-9F7B04861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F85A806-8971-CC85-FFE6-4A05EA05E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54F73FA-3749-616D-5404-90D66C63F6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2B639E-BDC7-45FD-09C7-6985EE1AE2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9F320BC-950F-CC25-DE2D-54D98D08C8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B5323EA-288F-25A7-F8E0-57CD6881B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E3E3-441B-4BE6-8EF6-388ECB88D29B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639F8EA-864F-9C94-099C-02BCCF7F5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6F43EA6B-71CB-D5BF-9F40-4420D0844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2245E-3295-41CE-9075-706628723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3179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FF8827C-295F-B411-A5DF-A8E1B78E5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9EE7B20-CCE2-574C-11F3-9D86A401F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E3E3-441B-4BE6-8EF6-388ECB88D29B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E45BD94E-B60A-332A-7611-11C21760E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E06C68E-6220-7BC4-43B0-5E7BBCB8C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2245E-3295-41CE-9075-706628723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7337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44C3B85-8F01-A89B-F5CE-510DB5E9D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E3E3-441B-4BE6-8EF6-388ECB88D29B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7A87B90-367E-825E-A08F-8422ECFAE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7FFABEE-409D-D28E-5130-8DB3722B7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2245E-3295-41CE-9075-706628723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4350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DD1896-9708-D8A6-6A27-7C85F8FAC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6287DF-2770-DCD5-7427-38D7FD128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434F2F3-1BD5-F1B9-59F7-7DC78E52A8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566434F-ED40-840B-B19A-9AF28CEA2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E3E3-441B-4BE6-8EF6-388ECB88D29B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5D7C5F1-D9ED-7D86-89C1-4F3A07595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0E10C0B-081A-3AA9-A483-68B3BFE38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2245E-3295-41CE-9075-706628723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8627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E1ACEF-AB5B-F429-3CFF-0EACE484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C247881F-4283-820F-CB9F-86AB0494C8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1E38DFA-4B68-1CCD-D872-4524CE17D7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92370F6-7557-6ADF-4C31-BA22789DB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E3E3-441B-4BE6-8EF6-388ECB88D29B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9F09BE6-19AA-641F-7A71-AB51E6C10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B9A3F5C-AEE3-2B50-2DA4-7851F4F6B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2245E-3295-41CE-9075-706628723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2186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3D45CA3D-6237-D50B-12DB-617A3157C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877D0C6-8A80-70C4-50EE-18109E9C97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6CC4C89-765F-40B7-45B7-5B9FC581A1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ECE3E3-441B-4BE6-8EF6-388ECB88D29B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B5EA2F1-E6B6-5E39-D331-4F67FEE268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B196C36-571E-93DC-3589-720DA38C9A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D2245E-3295-41CE-9075-706628723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770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0060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A0E5DC-E8D0-0150-C32E-AE7E919D2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D1F23-655D-766D-9D4B-C273D6485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470400"/>
            <a:ext cx="9144000" cy="2387600"/>
          </a:xfrm>
        </p:spPr>
        <p:txBody>
          <a:bodyPr>
            <a:normAutofit/>
          </a:bodyPr>
          <a:lstStyle/>
          <a:p>
            <a:pPr algn="l"/>
            <a:r>
              <a:rPr lang="tr-TR" sz="4000" dirty="0">
                <a:solidFill>
                  <a:srgbClr val="7030A0"/>
                </a:solidFill>
              </a:rPr>
              <a:t>Bildiri Sunum No	:</a:t>
            </a:r>
            <a:br>
              <a:rPr lang="tr-TR" sz="4000" dirty="0">
                <a:solidFill>
                  <a:srgbClr val="7030A0"/>
                </a:solidFill>
              </a:rPr>
            </a:br>
            <a:r>
              <a:rPr lang="tr-TR" sz="4000" dirty="0">
                <a:solidFill>
                  <a:srgbClr val="7030A0"/>
                </a:solidFill>
              </a:rPr>
              <a:t>Bildiri Başlığı		:</a:t>
            </a:r>
            <a:br>
              <a:rPr lang="tr-TR" sz="4000" dirty="0">
                <a:solidFill>
                  <a:srgbClr val="7030A0"/>
                </a:solidFill>
              </a:rPr>
            </a:br>
            <a:r>
              <a:rPr lang="tr-TR" sz="4000" dirty="0">
                <a:solidFill>
                  <a:srgbClr val="7030A0"/>
                </a:solidFill>
              </a:rPr>
              <a:t>Sunan Yazar		:</a:t>
            </a:r>
          </a:p>
        </p:txBody>
      </p:sp>
    </p:spTree>
    <p:extLst>
      <p:ext uri="{BB962C8B-B14F-4D97-AF65-F5344CB8AC3E}">
        <p14:creationId xmlns:p14="http://schemas.microsoft.com/office/powerpoint/2010/main" val="3861347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372700-4B5F-2156-F2BB-522AD4A4A6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9723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17</Words>
  <Application>Microsoft Office PowerPoint</Application>
  <PresentationFormat>Geniş ekran</PresentationFormat>
  <Paragraphs>1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Teması</vt:lpstr>
      <vt:lpstr>PowerPoint Sunusu</vt:lpstr>
      <vt:lpstr>Bildiri Sunum No : Bildiri Başlığı  : Sunan Yazar  :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Mert  Çetintaş</dc:creator>
  <cp:lastModifiedBy>Mert  Çetintaş</cp:lastModifiedBy>
  <cp:revision>1</cp:revision>
  <dcterms:created xsi:type="dcterms:W3CDTF">2026-03-12T13:48:00Z</dcterms:created>
  <dcterms:modified xsi:type="dcterms:W3CDTF">2026-03-12T13:53:09Z</dcterms:modified>
</cp:coreProperties>
</file>