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C40AA2-655B-9292-55BE-93F074E6C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AF4D32-048A-76B3-4395-637C9660B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6CC4EF-B6A5-A8DD-066B-57B73E09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745702-E859-D0BA-A3D7-AF220C27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26E73E-FAFF-9A82-2756-970DAC70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58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349D1-0D8C-08DF-0936-E9780578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19C5A-540F-D6E7-2759-D6A38A637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CAD700-A041-0626-669B-6CBC8C8E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D48315-AD28-06F7-B09B-6B1D811B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545EAC-477E-D407-A4F8-A298379C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09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BDD37CC-21BB-E5B6-2AFC-5BE21B26E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A1A2226-65F2-C34F-77AB-919967C61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12D5813-8AAD-7CAA-894B-5E65C821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933D17-2093-8450-D198-22FAF12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00F117-C93A-2662-52D6-D55CF07F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58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3C0807-5D40-CDBB-D7FA-1027AC02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F4CE4B-2050-5F8F-6BD3-F4A7219F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4B893D-BE22-C2F8-CCB7-C8EB7026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E6B3A9-3B8A-3998-EA68-831EF792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E37C6C-ED3D-376F-FC50-544B3F76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90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712B19-40F5-2E0F-39C1-487B9F6C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99334C-C29A-100A-7B15-53DAD6883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4FB986-E1AB-2E04-7243-6BDE2393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FD416A-1436-9D6A-1F25-5DC4651A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025F62-6F3D-2024-B461-7FCA943B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21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4F8F65-577E-7B6C-89A4-34BCE505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D8AEB8-F506-A9D2-ECC3-70C20D4A6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641218-FF94-9893-059C-0B4AD4A22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A9094F4-29E5-A331-AD54-65D4373D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CB98FD0-F0FD-BF02-246E-DDCB52D9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356D21-E807-7FFF-1422-8489C415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9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10860D-55AE-60FC-0E98-C2C89621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DF265B-598E-4B6C-D726-BCB760E2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969DFE2-911E-E551-1934-DF9301DF3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CA6C379-50D9-9380-FC62-D8C1241A3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B9EF515-A33A-BCC8-DA1F-02345B1DD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709F3DB-81DE-E2F2-2C7D-DE99EA3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93C00B6-5B45-E742-B4B5-90CB5BD5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798A10F-8543-2C50-5E28-F6EBBF9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1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ABACC6-5794-E717-2439-61F3681A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4237CA9-17B7-C309-23F5-56814487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F9B2AA-8DDA-5A11-81D3-8E2AB816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912BDA2-D563-7BEC-DAE3-5A083AC1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8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3FC73DC-18E7-477C-F434-A4A54FF9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EEF684A-8652-293D-7E3F-512761C7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C420F8D-4B79-7636-B33D-7C7440A5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71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672992-BF1F-201C-A50A-E6CFC00F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ABAD85-71FC-FE7C-5AA7-A422EDB22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CB861A6-E58A-877F-86A6-D57166BB3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AE52972-EFC7-49F9-64A1-8E676867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45E2E5-2EC7-ADEC-0C18-B7BD6333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478EED7-B8FB-238A-10C1-68682E6B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51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BBECEE-65EB-30E8-0B55-555E78AE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A921E95-5825-4416-422F-9F7D0BC02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D37DC9E-6A9F-A8ED-8F8C-CD2848BA0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C9FDA6-53F6-E837-994B-9392CF6B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F1AEAFB-03CE-060A-9134-9930A487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59623-AB9B-0476-E0EC-ECE1E22B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56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B44E93C-AF5E-799F-E392-7671F328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EC0EB3-7E33-407E-18D4-C07EA895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5CB177-4363-6F21-6651-0E29F1E73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E250E4-41D4-4F27-A326-EDBD22648CEF}" type="datetimeFigureOut">
              <a:rPr lang="tr-TR" smtClean="0"/>
              <a:t>29.12.2025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4C17A3-3F10-5DFE-3A73-EB92661A3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96E496-8071-5ED7-A5BE-05177BF81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F5798-3FDC-40CC-B71C-BBA97B7E64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45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dans, poster, grafik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0F660C5-644A-2458-2362-0578999831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ACADE0-0292-EA93-8E81-9A2FC4AF9B0E}"/>
              </a:ext>
            </a:extLst>
          </p:cNvPr>
          <p:cNvSpPr txBox="1">
            <a:spLocks/>
          </p:cNvSpPr>
          <p:nvPr/>
        </p:nvSpPr>
        <p:spPr>
          <a:xfrm>
            <a:off x="1524000" y="3642099"/>
            <a:ext cx="9144000" cy="905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98155F"/>
                </a:solidFill>
                <a:latin typeface="Amasis MT Pro" panose="020F0502020204030204" pitchFamily="18" charset="-94"/>
                <a:ea typeface="+mj-ea"/>
                <a:cs typeface="+mj-cs"/>
              </a:defRPr>
            </a:lvl1pPr>
          </a:lstStyle>
          <a:p>
            <a:r>
              <a:rPr lang="tr-TR" dirty="0" err="1"/>
              <a:t>Speaker</a:t>
            </a:r>
            <a:r>
              <a:rPr lang="tr-TR" dirty="0"/>
              <a:t>			: ………………</a:t>
            </a:r>
            <a:endParaRPr lang="en-US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4DB6A11-51C1-25E1-72FD-AAB46E90798F}"/>
              </a:ext>
            </a:extLst>
          </p:cNvPr>
          <p:cNvSpPr txBox="1"/>
          <p:nvPr/>
        </p:nvSpPr>
        <p:spPr>
          <a:xfrm>
            <a:off x="1524000" y="2421374"/>
            <a:ext cx="8718042" cy="1092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98155F"/>
                </a:solidFill>
                <a:latin typeface="Amasis MT Pro" panose="020F0502020204030204" pitchFamily="18" charset="-94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dirty="0" err="1"/>
              <a:t>Lecture</a:t>
            </a:r>
            <a:r>
              <a:rPr lang="tr-TR" dirty="0"/>
              <a:t> </a:t>
            </a:r>
            <a:r>
              <a:rPr lang="tr-TR" dirty="0" err="1"/>
              <a:t>Title</a:t>
            </a:r>
            <a:r>
              <a:rPr lang="tr-TR" dirty="0"/>
              <a:t>		: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50847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0DDE9C5E-76F2-8FDA-02C1-23462599FF45}"/>
              </a:ext>
            </a:extLst>
          </p:cNvPr>
          <p:cNvSpPr txBox="1">
            <a:spLocks/>
          </p:cNvSpPr>
          <p:nvPr/>
        </p:nvSpPr>
        <p:spPr>
          <a:xfrm>
            <a:off x="665220" y="1858988"/>
            <a:ext cx="6332902" cy="661620"/>
          </a:xfrm>
          <a:prstGeom prst="rect">
            <a:avLst/>
          </a:prstGeom>
          <a:solidFill>
            <a:srgbClr val="98155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solidFill>
                  <a:schemeClr val="bg1"/>
                </a:solidFill>
                <a:latin typeface="AvenirNext LT Pro Bold" panose="020B0803020202020204" pitchFamily="34" charset="0"/>
              </a:rPr>
              <a:t>Conflict of Interest Disclosure</a:t>
            </a:r>
            <a:endParaRPr lang="tr-TR" sz="3900" dirty="0">
              <a:solidFill>
                <a:schemeClr val="bg1"/>
              </a:solidFill>
              <a:latin typeface="AvenirNext LT Pro Bold" panose="020B0803020202020204" pitchFamily="34" charset="0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7D667196-C909-A009-216D-4D3285443B91}"/>
              </a:ext>
            </a:extLst>
          </p:cNvPr>
          <p:cNvSpPr txBox="1">
            <a:spLocks/>
          </p:cNvSpPr>
          <p:nvPr/>
        </p:nvSpPr>
        <p:spPr>
          <a:xfrm>
            <a:off x="1611128" y="2636019"/>
            <a:ext cx="6798365" cy="116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9pPr>
          </a:lstStyle>
          <a:p>
            <a:pPr hangingPunct="1"/>
            <a:endParaRPr lang="en-US" sz="2800" dirty="0"/>
          </a:p>
          <a:p>
            <a:pPr hangingPunct="1"/>
            <a:r>
              <a:rPr lang="en-US" sz="2400" dirty="0"/>
              <a:t>I have no potential conflict of interest to report</a:t>
            </a:r>
          </a:p>
          <a:p>
            <a:pPr hangingPunct="1"/>
            <a:endParaRPr lang="en-US" sz="2400" dirty="0"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E0B4489-B555-CA8F-945F-5E390D4F102F}"/>
              </a:ext>
            </a:extLst>
          </p:cNvPr>
          <p:cNvSpPr txBox="1">
            <a:spLocks/>
          </p:cNvSpPr>
          <p:nvPr/>
        </p:nvSpPr>
        <p:spPr>
          <a:xfrm>
            <a:off x="1611128" y="4345279"/>
            <a:ext cx="6798365" cy="1927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9pPr>
          </a:lstStyle>
          <a:p>
            <a:pPr hangingPunct="1"/>
            <a:r>
              <a:rPr lang="en-US" sz="2400" dirty="0"/>
              <a:t>I have the following potential conflict(s) of interest to report</a:t>
            </a:r>
          </a:p>
          <a:p>
            <a:pPr hangingPunct="1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Type of affiliation / financial interest</a:t>
            </a:r>
            <a:r>
              <a:rPr lang="tr-TR" sz="2400" dirty="0"/>
              <a:t> 	:</a:t>
            </a:r>
            <a:endParaRPr lang="en-US" sz="2400" dirty="0"/>
          </a:p>
          <a:p>
            <a:pPr marL="457200" lvl="2" indent="-457200" hangingPunct="1">
              <a:buFont typeface="Arial" panose="020B0604020202020204" pitchFamily="34" charset="0"/>
              <a:buChar char="•"/>
            </a:pPr>
            <a:r>
              <a:rPr lang="en-US" sz="2400" dirty="0"/>
              <a:t>Name of commercial company</a:t>
            </a:r>
            <a:r>
              <a:rPr lang="tr-TR" sz="2400" dirty="0"/>
              <a:t>		:</a:t>
            </a:r>
            <a:endParaRPr lang="en-US" sz="2400" dirty="0"/>
          </a:p>
          <a:p>
            <a:pPr marL="457200" lvl="2" indent="-457200" hangingPunct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FDA4F7E-D53E-5138-F79A-635F8E5A2054}"/>
              </a:ext>
            </a:extLst>
          </p:cNvPr>
          <p:cNvSpPr txBox="1">
            <a:spLocks/>
          </p:cNvSpPr>
          <p:nvPr/>
        </p:nvSpPr>
        <p:spPr>
          <a:xfrm>
            <a:off x="665220" y="2888210"/>
            <a:ext cx="705918" cy="661620"/>
          </a:xfrm>
          <a:prstGeom prst="rect">
            <a:avLst/>
          </a:prstGeom>
          <a:solidFill>
            <a:srgbClr val="98155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900" dirty="0">
              <a:solidFill>
                <a:schemeClr val="bg1"/>
              </a:solidFill>
              <a:latin typeface="AvenirNext LT Pro Bold" panose="020B0803020202020204" pitchFamily="34" charset="0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C1FBCCB8-1E63-8C50-9CE0-B4BE5F2D7618}"/>
              </a:ext>
            </a:extLst>
          </p:cNvPr>
          <p:cNvSpPr txBox="1">
            <a:spLocks/>
          </p:cNvSpPr>
          <p:nvPr/>
        </p:nvSpPr>
        <p:spPr>
          <a:xfrm>
            <a:off x="665220" y="4280687"/>
            <a:ext cx="705918" cy="661620"/>
          </a:xfrm>
          <a:prstGeom prst="rect">
            <a:avLst/>
          </a:prstGeom>
          <a:solidFill>
            <a:srgbClr val="98155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900" dirty="0">
              <a:solidFill>
                <a:schemeClr val="bg1"/>
              </a:solidFill>
              <a:latin typeface="AvenirNext LT Pro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0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6203B-7EA2-5B75-E357-490911240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A1C4993C-D2D2-7970-4CA5-60940A750A69}"/>
              </a:ext>
            </a:extLst>
          </p:cNvPr>
          <p:cNvGrpSpPr/>
          <p:nvPr/>
        </p:nvGrpSpPr>
        <p:grpSpPr>
          <a:xfrm>
            <a:off x="1214203" y="1289155"/>
            <a:ext cx="8575224" cy="4856860"/>
            <a:chOff x="1084082" y="639520"/>
            <a:chExt cx="10023836" cy="5578959"/>
          </a:xfrm>
        </p:grpSpPr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0FA46B55-0C41-C4B3-6B8D-B52842B65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3" t="29416" r="12291" b="28660"/>
            <a:stretch/>
          </p:blipFill>
          <p:spPr>
            <a:xfrm>
              <a:off x="1084082" y="639520"/>
              <a:ext cx="10023836" cy="5578959"/>
            </a:xfrm>
            <a:prstGeom prst="rect">
              <a:avLst/>
            </a:prstGeom>
          </p:spPr>
        </p:pic>
        <p:sp>
          <p:nvSpPr>
            <p:cNvPr id="4" name="Metin kutusu 6">
              <a:extLst>
                <a:ext uri="{FF2B5EF4-FFF2-40B4-BE49-F238E27FC236}">
                  <a16:creationId xmlns:a16="http://schemas.microsoft.com/office/drawing/2014/main" id="{F019D9BF-6510-B047-7DFA-534D0669A247}"/>
                </a:ext>
              </a:extLst>
            </p:cNvPr>
            <p:cNvSpPr txBox="1"/>
            <p:nvPr/>
          </p:nvSpPr>
          <p:spPr>
            <a:xfrm>
              <a:off x="1310326" y="928062"/>
              <a:ext cx="9549353" cy="4065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Medium"/>
                </a:rPr>
                <a:t>How to include a Video in your presentation</a:t>
              </a:r>
            </a:p>
            <a:p>
              <a:pPr algn="just"/>
              <a:r>
                <a:rPr lang="en-US" sz="1600" i="1" dirty="0">
                  <a:solidFill>
                    <a:srgbClr val="FF0000"/>
                  </a:solidFill>
                  <a:latin typeface="Avenir Medium"/>
                </a:rPr>
                <a:t>Please use this slide in case that you want to include a video in your presentation / lecture</a:t>
              </a:r>
            </a:p>
            <a:p>
              <a:pPr algn="just"/>
              <a:endParaRPr lang="tr-TR" sz="1600" b="1" i="1" u="sng" dirty="0">
                <a:solidFill>
                  <a:srgbClr val="FF0000"/>
                </a:solidFill>
                <a:latin typeface="Avenir Medium"/>
              </a:endParaRPr>
            </a:p>
            <a:p>
              <a:pPr algn="just"/>
              <a:endParaRPr lang="tr-TR" sz="1600" b="1" i="1" u="sng" dirty="0">
                <a:solidFill>
                  <a:srgbClr val="FF0000"/>
                </a:solidFill>
                <a:latin typeface="Avenir Medium"/>
              </a:endParaRPr>
            </a:p>
            <a:p>
              <a:pPr algn="just"/>
              <a:endParaRPr lang="tr-TR" sz="1600" b="1" i="1" u="sng" dirty="0">
                <a:solidFill>
                  <a:srgbClr val="FF0000"/>
                </a:solidFill>
                <a:latin typeface="Avenir Medium"/>
              </a:endParaRPr>
            </a:p>
            <a:p>
              <a:pPr algn="just"/>
              <a:endParaRPr lang="tr-TR" sz="1600" b="1" i="1" u="sng" dirty="0">
                <a:solidFill>
                  <a:srgbClr val="FF0000"/>
                </a:solidFill>
                <a:latin typeface="Avenir Medium"/>
              </a:endParaRPr>
            </a:p>
            <a:p>
              <a:pPr algn="just"/>
              <a:endParaRPr lang="tr-TR" sz="1600" b="1" i="1" u="sng" dirty="0">
                <a:solidFill>
                  <a:srgbClr val="FF0000"/>
                </a:solidFill>
                <a:latin typeface="Avenir Medium"/>
              </a:endParaRPr>
            </a:p>
            <a:p>
              <a:pPr algn="just"/>
              <a:endParaRPr lang="tr-TR" sz="1600" b="1" i="1" u="sng" dirty="0">
                <a:solidFill>
                  <a:srgbClr val="FF0000"/>
                </a:solidFill>
                <a:latin typeface="Avenir Medium"/>
              </a:endParaRPr>
            </a:p>
            <a:p>
              <a:pPr algn="just"/>
              <a:endParaRPr lang="tr-TR" sz="1600" b="1" i="1" u="sng" dirty="0">
                <a:solidFill>
                  <a:srgbClr val="FF0000"/>
                </a:solidFill>
                <a:latin typeface="Avenir Medium"/>
              </a:endParaRPr>
            </a:p>
            <a:p>
              <a:pPr algn="just"/>
              <a:endParaRPr lang="tr-TR" sz="1600" b="1" i="1" u="sng" dirty="0">
                <a:solidFill>
                  <a:srgbClr val="FF0000"/>
                </a:solidFill>
                <a:latin typeface="Avenir Medium"/>
              </a:endParaRPr>
            </a:p>
            <a:p>
              <a:pPr algn="just"/>
              <a:r>
                <a:rPr lang="en-US" sz="1600" b="1" i="1" u="sng" dirty="0">
                  <a:solidFill>
                    <a:srgbClr val="FF0000"/>
                  </a:solidFill>
                  <a:latin typeface="Avenir Medium"/>
                </a:rPr>
                <a:t>Important Directions: </a:t>
              </a:r>
              <a:endParaRPr lang="tr-TR" sz="1600" b="1" i="1" u="sng" dirty="0">
                <a:solidFill>
                  <a:srgbClr val="FF0000"/>
                </a:solidFill>
                <a:latin typeface="Avenir Medium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i="1" dirty="0">
                  <a:solidFill>
                    <a:srgbClr val="FF0000"/>
                  </a:solidFill>
                  <a:latin typeface="Avenir Medium"/>
                </a:rPr>
                <a:t>The vid must be embedded with the ppt presentation &amp; </a:t>
              </a:r>
              <a:r>
                <a:rPr lang="en-US" sz="1600" b="1" i="1" u="sng" dirty="0">
                  <a:solidFill>
                    <a:srgbClr val="FF0000"/>
                  </a:solidFill>
                  <a:latin typeface="Avenir Medium"/>
                </a:rPr>
                <a:t>NOT</a:t>
              </a:r>
              <a:r>
                <a:rPr lang="en-US" sz="1600" i="1" dirty="0">
                  <a:solidFill>
                    <a:srgbClr val="FF0000"/>
                  </a:solidFill>
                  <a:latin typeface="Avenir Medium"/>
                </a:rPr>
                <a:t> linked to the video file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i="1" dirty="0">
                  <a:solidFill>
                    <a:srgbClr val="FF0000"/>
                  </a:solidFill>
                  <a:latin typeface="Avenir Medium"/>
                </a:rPr>
                <a:t>Use the full size of this slide for your video so that when presenting to be best viewed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i="1" u="sng" dirty="0">
                  <a:solidFill>
                    <a:srgbClr val="FF0000"/>
                  </a:solidFill>
                  <a:latin typeface="Avenir Medium"/>
                </a:rPr>
                <a:t>Always send us with your presentation the original vid as a separate file </a:t>
              </a:r>
              <a:endParaRPr lang="tr-TR" sz="1600" i="1" u="sng" dirty="0">
                <a:solidFill>
                  <a:srgbClr val="FF0000"/>
                </a:solidFill>
                <a:latin typeface="Avenir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7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6FB5D-0E50-4778-72AD-1612841B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BF44-CC31-B3D2-23C7-BE531594A97B}"/>
              </a:ext>
            </a:extLst>
          </p:cNvPr>
          <p:cNvSpPr txBox="1">
            <a:spLocks/>
          </p:cNvSpPr>
          <p:nvPr/>
        </p:nvSpPr>
        <p:spPr>
          <a:xfrm>
            <a:off x="1305922" y="3328945"/>
            <a:ext cx="9144000" cy="107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98155F"/>
                </a:solidFill>
                <a:latin typeface="Amasis MT Pro" panose="020F0502020204030204" pitchFamily="18" charset="-94"/>
                <a:ea typeface="+mj-ea"/>
                <a:cs typeface="+mj-cs"/>
              </a:defRPr>
            </a:lvl1pPr>
          </a:lstStyle>
          <a:p>
            <a:r>
              <a:rPr lang="tr-TR" dirty="0" err="1"/>
              <a:t>Thanks</a:t>
            </a:r>
            <a:r>
              <a:rPr lang="tr-TR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7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131</Words>
  <Application>Microsoft Office PowerPoint</Application>
  <PresentationFormat>Geniş ekran</PresentationFormat>
  <Paragraphs>24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Avenir Medium</vt:lpstr>
      <vt:lpstr>AvenirNext LT Pro Bold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Mehmet Türkoglu</dc:creator>
  <cp:lastModifiedBy>Mehmet Türkoglu</cp:lastModifiedBy>
  <cp:revision>2</cp:revision>
  <dcterms:created xsi:type="dcterms:W3CDTF">2025-12-29T09:19:24Z</dcterms:created>
  <dcterms:modified xsi:type="dcterms:W3CDTF">2025-12-29T09:28:01Z</dcterms:modified>
</cp:coreProperties>
</file>