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8" d="100"/>
          <a:sy n="78" d="100"/>
        </p:scale>
        <p:origin x="850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43646745-BD93-555C-E77C-3A6C270B972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Alt Başlık 2">
            <a:extLst>
              <a:ext uri="{FF2B5EF4-FFF2-40B4-BE49-F238E27FC236}">
                <a16:creationId xmlns:a16="http://schemas.microsoft.com/office/drawing/2014/main" id="{D6A3F0D5-6695-D19F-C5BD-795297323D0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/>
              <a:t>Asıl alt başlık stilini düzenlemek için tıklayın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82AF5CB3-6ED3-9B70-F6DA-5107D2B3E9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2DBD04-A0A7-4753-89DA-60F115C7DA4D}" type="datetimeFigureOut">
              <a:rPr lang="tr-TR" smtClean="0"/>
              <a:t>29.12.2025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5E1B217C-3146-C1AC-9135-1F510B9E6C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0211B32D-855B-6B9A-721B-3CAB1839B5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E2696A-17A3-4F3B-A364-17665F2F5A0F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3616106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EA82CDBA-CD28-F372-FDE9-E98C249F4B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Dikey Metin Yer Tutucusu 2">
            <a:extLst>
              <a:ext uri="{FF2B5EF4-FFF2-40B4-BE49-F238E27FC236}">
                <a16:creationId xmlns:a16="http://schemas.microsoft.com/office/drawing/2014/main" id="{BD418E63-AE56-56B9-3136-62D63EBA0EB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D2DE07B4-73E4-5016-6793-4D07CA3768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2DBD04-A0A7-4753-89DA-60F115C7DA4D}" type="datetimeFigureOut">
              <a:rPr lang="tr-TR" smtClean="0"/>
              <a:t>29.12.2025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D3333C8C-5E8E-0FAF-B668-7B78CE566C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B3251943-2AF8-C6CB-4706-79419C956C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E2696A-17A3-4F3B-A364-17665F2F5A0F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9176813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>
            <a:extLst>
              <a:ext uri="{FF2B5EF4-FFF2-40B4-BE49-F238E27FC236}">
                <a16:creationId xmlns:a16="http://schemas.microsoft.com/office/drawing/2014/main" id="{404ADE54-6342-017C-91CF-9E5528588D6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Dikey Metin Yer Tutucusu 2">
            <a:extLst>
              <a:ext uri="{FF2B5EF4-FFF2-40B4-BE49-F238E27FC236}">
                <a16:creationId xmlns:a16="http://schemas.microsoft.com/office/drawing/2014/main" id="{6680DE87-8B3D-365B-71AC-25CEB2F2FBB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4B942420-B895-36D8-695B-D300867B55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2DBD04-A0A7-4753-89DA-60F115C7DA4D}" type="datetimeFigureOut">
              <a:rPr lang="tr-TR" smtClean="0"/>
              <a:t>29.12.2025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4A646362-FFD0-AA94-93D5-F80728FA22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53C7A5B5-4E1D-6F0B-D286-5876AE7E54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E2696A-17A3-4F3B-A364-17665F2F5A0F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7591133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1C30F21A-7F53-5CCE-4109-D34E555234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71C8A3C2-17A6-3FC1-E405-25BFF5F6AE9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1551B9BA-14BD-EFFE-6B50-01C82CE013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2DBD04-A0A7-4753-89DA-60F115C7DA4D}" type="datetimeFigureOut">
              <a:rPr lang="tr-TR" smtClean="0"/>
              <a:t>29.12.2025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B000D3AA-B39E-F568-E7D5-319B50FA68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CECEE300-21EB-9193-6310-B7BECB3A6D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E2696A-17A3-4F3B-A364-17665F2F5A0F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085106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 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7F732376-93A6-A297-45AE-0EE926C9D7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58614B5B-C484-9762-ECF9-80E3F4268B9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6CC78046-D52C-BF2D-1BDE-B5BA4E4A2F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2DBD04-A0A7-4753-89DA-60F115C7DA4D}" type="datetimeFigureOut">
              <a:rPr lang="tr-TR" smtClean="0"/>
              <a:t>29.12.2025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3812FC2C-062F-6035-5756-3825BF3DDF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2278B65D-AA32-9B33-AD1A-E908D45419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E2696A-17A3-4F3B-A364-17665F2F5A0F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7235010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435DED34-E503-B5B1-68F8-270571E2DA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5E1104CF-58F2-F561-1C7D-F722D7D6465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İçerik Yer Tutucusu 3">
            <a:extLst>
              <a:ext uri="{FF2B5EF4-FFF2-40B4-BE49-F238E27FC236}">
                <a16:creationId xmlns:a16="http://schemas.microsoft.com/office/drawing/2014/main" id="{2CD9C568-9F8B-C761-A2A2-72823AD1B7E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C569D38B-A222-4840-4148-5D1D287E87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2DBD04-A0A7-4753-89DA-60F115C7DA4D}" type="datetimeFigureOut">
              <a:rPr lang="tr-TR" smtClean="0"/>
              <a:t>29.12.2025</a:t>
            </a:fld>
            <a:endParaRPr 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DD05BFD1-FDE4-1D93-C952-1EC06907C6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075086D1-7F15-6648-FCC0-24014CCF9A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E2696A-17A3-4F3B-A364-17665F2F5A0F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3864207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0F987E32-248A-5B62-18C4-FD70FE7D09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7D17E9BB-F810-EB08-DC0C-9C13C2160C4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İçerik Yer Tutucusu 3">
            <a:extLst>
              <a:ext uri="{FF2B5EF4-FFF2-40B4-BE49-F238E27FC236}">
                <a16:creationId xmlns:a16="http://schemas.microsoft.com/office/drawing/2014/main" id="{2354321C-CBE5-36D9-588B-C47C6C943CD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Metin Yer Tutucusu 4">
            <a:extLst>
              <a:ext uri="{FF2B5EF4-FFF2-40B4-BE49-F238E27FC236}">
                <a16:creationId xmlns:a16="http://schemas.microsoft.com/office/drawing/2014/main" id="{6A364302-492A-7F0E-7EE8-E0CE6187729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6" name="İçerik Yer Tutucusu 5">
            <a:extLst>
              <a:ext uri="{FF2B5EF4-FFF2-40B4-BE49-F238E27FC236}">
                <a16:creationId xmlns:a16="http://schemas.microsoft.com/office/drawing/2014/main" id="{10FB14F1-44EA-08D2-C75C-F8DA18A84C6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7" name="Veri Yer Tutucusu 6">
            <a:extLst>
              <a:ext uri="{FF2B5EF4-FFF2-40B4-BE49-F238E27FC236}">
                <a16:creationId xmlns:a16="http://schemas.microsoft.com/office/drawing/2014/main" id="{67B69B41-88BF-B9C3-22CC-98C922B96D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2DBD04-A0A7-4753-89DA-60F115C7DA4D}" type="datetimeFigureOut">
              <a:rPr lang="tr-TR" smtClean="0"/>
              <a:t>29.12.2025</a:t>
            </a:fld>
            <a:endParaRPr lang="tr-TR"/>
          </a:p>
        </p:txBody>
      </p:sp>
      <p:sp>
        <p:nvSpPr>
          <p:cNvPr id="8" name="Alt Bilgi Yer Tutucusu 7">
            <a:extLst>
              <a:ext uri="{FF2B5EF4-FFF2-40B4-BE49-F238E27FC236}">
                <a16:creationId xmlns:a16="http://schemas.microsoft.com/office/drawing/2014/main" id="{CE0D0A88-566E-9072-C337-0FE026B59B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ayt Numarası Yer Tutucusu 8">
            <a:extLst>
              <a:ext uri="{FF2B5EF4-FFF2-40B4-BE49-F238E27FC236}">
                <a16:creationId xmlns:a16="http://schemas.microsoft.com/office/drawing/2014/main" id="{AB86A5E1-DF9E-EE93-CB8E-317026C067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E2696A-17A3-4F3B-A364-17665F2F5A0F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0753921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F02A92A2-D5EF-82CC-017E-CAD6298DE6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Veri Yer Tutucusu 2">
            <a:extLst>
              <a:ext uri="{FF2B5EF4-FFF2-40B4-BE49-F238E27FC236}">
                <a16:creationId xmlns:a16="http://schemas.microsoft.com/office/drawing/2014/main" id="{8B0107AE-56D0-0FCD-7B02-6C7E92050F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2DBD04-A0A7-4753-89DA-60F115C7DA4D}" type="datetimeFigureOut">
              <a:rPr lang="tr-TR" smtClean="0"/>
              <a:t>29.12.2025</a:t>
            </a:fld>
            <a:endParaRPr lang="tr-TR"/>
          </a:p>
        </p:txBody>
      </p:sp>
      <p:sp>
        <p:nvSpPr>
          <p:cNvPr id="4" name="Alt Bilgi Yer Tutucusu 3">
            <a:extLst>
              <a:ext uri="{FF2B5EF4-FFF2-40B4-BE49-F238E27FC236}">
                <a16:creationId xmlns:a16="http://schemas.microsoft.com/office/drawing/2014/main" id="{7DD0F18E-8392-E23B-D223-E680D85A39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ayt Numarası Yer Tutucusu 4">
            <a:extLst>
              <a:ext uri="{FF2B5EF4-FFF2-40B4-BE49-F238E27FC236}">
                <a16:creationId xmlns:a16="http://schemas.microsoft.com/office/drawing/2014/main" id="{4D75EDA5-1C5B-8665-A44D-93D244C65C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E2696A-17A3-4F3B-A364-17665F2F5A0F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4734212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>
            <a:extLst>
              <a:ext uri="{FF2B5EF4-FFF2-40B4-BE49-F238E27FC236}">
                <a16:creationId xmlns:a16="http://schemas.microsoft.com/office/drawing/2014/main" id="{912B2611-A0B4-7F20-4B80-034158DE24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2DBD04-A0A7-4753-89DA-60F115C7DA4D}" type="datetimeFigureOut">
              <a:rPr lang="tr-TR" smtClean="0"/>
              <a:t>29.12.2025</a:t>
            </a:fld>
            <a:endParaRPr lang="tr-TR"/>
          </a:p>
        </p:txBody>
      </p:sp>
      <p:sp>
        <p:nvSpPr>
          <p:cNvPr id="3" name="Alt Bilgi Yer Tutucusu 2">
            <a:extLst>
              <a:ext uri="{FF2B5EF4-FFF2-40B4-BE49-F238E27FC236}">
                <a16:creationId xmlns:a16="http://schemas.microsoft.com/office/drawing/2014/main" id="{1E268739-AAA5-167B-A442-6EE01258DB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>
            <a:extLst>
              <a:ext uri="{FF2B5EF4-FFF2-40B4-BE49-F238E27FC236}">
                <a16:creationId xmlns:a16="http://schemas.microsoft.com/office/drawing/2014/main" id="{26CFFA05-0F1A-0170-D911-E2ACCC4A8E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E2696A-17A3-4F3B-A364-17665F2F5A0F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9562948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47EE1491-F86B-9BF8-EED9-95326760A3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634B1359-E829-0F69-A841-DBF193555B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Metin Yer Tutucusu 3">
            <a:extLst>
              <a:ext uri="{FF2B5EF4-FFF2-40B4-BE49-F238E27FC236}">
                <a16:creationId xmlns:a16="http://schemas.microsoft.com/office/drawing/2014/main" id="{7608A105-74DE-297B-6DDC-15C70229518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9CBA798D-EF90-0C0D-A371-524D8B8344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2DBD04-A0A7-4753-89DA-60F115C7DA4D}" type="datetimeFigureOut">
              <a:rPr lang="tr-TR" smtClean="0"/>
              <a:t>29.12.2025</a:t>
            </a:fld>
            <a:endParaRPr 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0D07191A-C543-CE39-86D7-58B7A9B5B8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D58282E2-B4D1-5C2E-96BA-6F1E8CA8A3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E2696A-17A3-4F3B-A364-17665F2F5A0F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9174854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F2918FDB-E708-57F9-C4B5-09801E27FF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Resim Yer Tutucusu 2">
            <a:extLst>
              <a:ext uri="{FF2B5EF4-FFF2-40B4-BE49-F238E27FC236}">
                <a16:creationId xmlns:a16="http://schemas.microsoft.com/office/drawing/2014/main" id="{A1CCB9CD-AEDA-9C42-655A-C7E86005B93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Metin Yer Tutucusu 3">
            <a:extLst>
              <a:ext uri="{FF2B5EF4-FFF2-40B4-BE49-F238E27FC236}">
                <a16:creationId xmlns:a16="http://schemas.microsoft.com/office/drawing/2014/main" id="{49DC5F2A-527D-D729-9A60-ADCE6E4297C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BE9545E2-65B7-4F65-AA5F-CD93225B1D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2DBD04-A0A7-4753-89DA-60F115C7DA4D}" type="datetimeFigureOut">
              <a:rPr lang="tr-TR" smtClean="0"/>
              <a:t>29.12.2025</a:t>
            </a:fld>
            <a:endParaRPr 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26E3A1FF-8C67-E1F5-C338-2A9399BCF8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320075E6-A245-2D53-134D-8764DEC0B8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E2696A-17A3-4F3B-A364-17665F2F5A0F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4034045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>
            <a:extLst>
              <a:ext uri="{FF2B5EF4-FFF2-40B4-BE49-F238E27FC236}">
                <a16:creationId xmlns:a16="http://schemas.microsoft.com/office/drawing/2014/main" id="{8A840E12-3295-007E-4873-1D8E6FF9DF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A140582D-DF72-5BEE-F6F5-E189DF9020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45A86192-138E-0E55-B6DA-8A1C0B19908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A2DBD04-A0A7-4753-89DA-60F115C7DA4D}" type="datetimeFigureOut">
              <a:rPr lang="tr-TR" smtClean="0"/>
              <a:t>29.12.2025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44657160-4559-AFAD-162D-DE77EEFB756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7708A33D-518C-EA3C-16CA-32340D7C157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3E2696A-17A3-4F3B-A364-17665F2F5A0F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637671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Resim 4" descr="metin, dans, poster, grafik tasarım içeren bir resim">
            <a:extLst>
              <a:ext uri="{FF2B5EF4-FFF2-40B4-BE49-F238E27FC236}">
                <a16:creationId xmlns:a16="http://schemas.microsoft.com/office/drawing/2014/main" id="{BC43E653-2B58-50C9-0CAA-7B078B749806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2806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4CAF7319-0871-D7D9-E0BC-C38DB451F62E}"/>
              </a:ext>
            </a:extLst>
          </p:cNvPr>
          <p:cNvSpPr txBox="1">
            <a:spLocks/>
          </p:cNvSpPr>
          <p:nvPr/>
        </p:nvSpPr>
        <p:spPr>
          <a:xfrm>
            <a:off x="518160" y="2509520"/>
            <a:ext cx="9451340" cy="91948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tr-TR"/>
            </a:defPPr>
            <a:lvl1pPr>
              <a:lnSpc>
                <a:spcPct val="90000"/>
              </a:lnSpc>
              <a:spcBef>
                <a:spcPct val="0"/>
              </a:spcBef>
              <a:buNone/>
              <a:defRPr sz="6600">
                <a:solidFill>
                  <a:srgbClr val="98155F"/>
                </a:solidFill>
                <a:latin typeface="Amasis MT Pro" panose="020F0502020204030204" pitchFamily="18" charset="-94"/>
                <a:ea typeface="+mj-ea"/>
                <a:cs typeface="+mj-cs"/>
              </a:defRPr>
            </a:lvl1pPr>
          </a:lstStyle>
          <a:p>
            <a:r>
              <a:rPr lang="tr-TR" sz="4400" dirty="0"/>
              <a:t>Konuşmacı 		: ………………</a:t>
            </a:r>
            <a:endParaRPr lang="en-US" sz="4400" dirty="0"/>
          </a:p>
        </p:txBody>
      </p:sp>
      <p:sp>
        <p:nvSpPr>
          <p:cNvPr id="6" name="Metin kutusu 5">
            <a:extLst>
              <a:ext uri="{FF2B5EF4-FFF2-40B4-BE49-F238E27FC236}">
                <a16:creationId xmlns:a16="http://schemas.microsoft.com/office/drawing/2014/main" id="{6CE59054-56F8-198D-C0E1-DE677A012C6F}"/>
              </a:ext>
            </a:extLst>
          </p:cNvPr>
          <p:cNvSpPr txBox="1"/>
          <p:nvPr/>
        </p:nvSpPr>
        <p:spPr>
          <a:xfrm>
            <a:off x="518160" y="1453634"/>
            <a:ext cx="8763000" cy="131112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tr-TR"/>
            </a:defPPr>
            <a:lvl1pPr>
              <a:lnSpc>
                <a:spcPct val="90000"/>
              </a:lnSpc>
              <a:spcBef>
                <a:spcPct val="0"/>
              </a:spcBef>
              <a:buNone/>
              <a:defRPr sz="4400">
                <a:solidFill>
                  <a:srgbClr val="98155F"/>
                </a:solidFill>
                <a:latin typeface="Amasis MT Pro" panose="020F0502020204030204" pitchFamily="18" charset="-94"/>
                <a:ea typeface="+mj-ea"/>
                <a:cs typeface="+mj-cs"/>
              </a:defRPr>
            </a:lvl1pPr>
          </a:lstStyle>
          <a:p>
            <a:r>
              <a:rPr lang="tr-TR" dirty="0"/>
              <a:t>Konu Başlığı		: ………………</a:t>
            </a:r>
          </a:p>
        </p:txBody>
      </p:sp>
    </p:spTree>
    <p:extLst>
      <p:ext uri="{BB962C8B-B14F-4D97-AF65-F5344CB8AC3E}">
        <p14:creationId xmlns:p14="http://schemas.microsoft.com/office/powerpoint/2010/main" val="32487425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aşlık 1">
            <a:extLst>
              <a:ext uri="{FF2B5EF4-FFF2-40B4-BE49-F238E27FC236}">
                <a16:creationId xmlns:a16="http://schemas.microsoft.com/office/drawing/2014/main" id="{8C88BB4B-75D8-EA57-108E-A3689806149F}"/>
              </a:ext>
            </a:extLst>
          </p:cNvPr>
          <p:cNvSpPr txBox="1">
            <a:spLocks/>
          </p:cNvSpPr>
          <p:nvPr/>
        </p:nvSpPr>
        <p:spPr>
          <a:xfrm>
            <a:off x="546856" y="1805140"/>
            <a:ext cx="6332902" cy="661620"/>
          </a:xfrm>
          <a:prstGeom prst="rect">
            <a:avLst/>
          </a:prstGeom>
          <a:solidFill>
            <a:srgbClr val="98155F"/>
          </a:solidFill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r-TR" sz="3900" dirty="0">
                <a:solidFill>
                  <a:schemeClr val="bg1"/>
                </a:solidFill>
                <a:latin typeface="AvenirNext LT Pro Bold" panose="020B0803020202020204" pitchFamily="34" charset="0"/>
              </a:rPr>
              <a:t>Çıkar Çatışması Beyanı</a:t>
            </a:r>
          </a:p>
        </p:txBody>
      </p:sp>
      <p:sp>
        <p:nvSpPr>
          <p:cNvPr id="5" name="object 14">
            <a:extLst>
              <a:ext uri="{FF2B5EF4-FFF2-40B4-BE49-F238E27FC236}">
                <a16:creationId xmlns:a16="http://schemas.microsoft.com/office/drawing/2014/main" id="{FB30BECB-F4EC-48CF-9CF8-048F3BACF6DF}"/>
              </a:ext>
            </a:extLst>
          </p:cNvPr>
          <p:cNvSpPr txBox="1">
            <a:spLocks/>
          </p:cNvSpPr>
          <p:nvPr/>
        </p:nvSpPr>
        <p:spPr>
          <a:xfrm>
            <a:off x="1492764" y="2582171"/>
            <a:ext cx="9399330" cy="116600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>
            <a:normAutofit/>
          </a:bodyPr>
          <a:lstStyle>
            <a:lvl1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600" b="0" i="1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venir Medium"/>
                <a:ea typeface="Avenir Medium"/>
                <a:cs typeface="Avenir Medium"/>
                <a:sym typeface="Avenir Medium"/>
              </a:defRPr>
            </a:lvl1pPr>
            <a:lvl2pPr marL="0" marR="0" indent="45720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600" b="0" i="1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venir Medium"/>
                <a:ea typeface="Avenir Medium"/>
                <a:cs typeface="Avenir Medium"/>
                <a:sym typeface="Avenir Medium"/>
              </a:defRPr>
            </a:lvl2pPr>
            <a:lvl3pPr marL="0" marR="0" indent="91440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600" b="0" i="1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venir Medium"/>
                <a:ea typeface="Avenir Medium"/>
                <a:cs typeface="Avenir Medium"/>
                <a:sym typeface="Avenir Medium"/>
              </a:defRPr>
            </a:lvl3pPr>
            <a:lvl4pPr marL="0" marR="0" indent="137160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600" b="0" i="1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venir Medium"/>
                <a:ea typeface="Avenir Medium"/>
                <a:cs typeface="Avenir Medium"/>
                <a:sym typeface="Avenir Medium"/>
              </a:defRPr>
            </a:lvl4pPr>
            <a:lvl5pPr marL="0" marR="0" indent="182880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600" b="0" i="1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venir Medium"/>
                <a:ea typeface="Avenir Medium"/>
                <a:cs typeface="Avenir Medium"/>
                <a:sym typeface="Avenir Medium"/>
              </a:defRPr>
            </a:lvl5pPr>
            <a:lvl6pPr marL="0" marR="0" indent="228600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600" b="0" i="1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venir Medium"/>
                <a:ea typeface="Avenir Medium"/>
                <a:cs typeface="Avenir Medium"/>
                <a:sym typeface="Avenir Medium"/>
              </a:defRPr>
            </a:lvl6pPr>
            <a:lvl7pPr marL="0" marR="0" indent="274320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600" b="0" i="1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venir Medium"/>
                <a:ea typeface="Avenir Medium"/>
                <a:cs typeface="Avenir Medium"/>
                <a:sym typeface="Avenir Medium"/>
              </a:defRPr>
            </a:lvl7pPr>
            <a:lvl8pPr marL="0" marR="0" indent="320040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600" b="0" i="1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venir Medium"/>
                <a:ea typeface="Avenir Medium"/>
                <a:cs typeface="Avenir Medium"/>
                <a:sym typeface="Avenir Medium"/>
              </a:defRPr>
            </a:lvl8pPr>
            <a:lvl9pPr marL="0" marR="0" indent="365760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600" b="0" i="1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venir Medium"/>
                <a:ea typeface="Avenir Medium"/>
                <a:cs typeface="Avenir Medium"/>
                <a:sym typeface="Avenir Medium"/>
              </a:defRPr>
            </a:lvl9pPr>
          </a:lstStyle>
          <a:p>
            <a:endParaRPr lang="en-US" sz="2400" dirty="0"/>
          </a:p>
          <a:p>
            <a:r>
              <a:rPr lang="en-US" sz="2400" dirty="0" err="1"/>
              <a:t>Bildirilecek</a:t>
            </a:r>
            <a:r>
              <a:rPr lang="en-US" sz="2400" dirty="0"/>
              <a:t> </a:t>
            </a:r>
            <a:r>
              <a:rPr lang="en-US" sz="2400" dirty="0" err="1"/>
              <a:t>herhangi</a:t>
            </a:r>
            <a:r>
              <a:rPr lang="en-US" sz="2400" dirty="0"/>
              <a:t> </a:t>
            </a:r>
            <a:r>
              <a:rPr lang="en-US" sz="2400" dirty="0" err="1"/>
              <a:t>bir</a:t>
            </a:r>
            <a:r>
              <a:rPr lang="en-US" sz="2400" dirty="0"/>
              <a:t> </a:t>
            </a:r>
            <a:r>
              <a:rPr lang="en-US" sz="2400" dirty="0" err="1"/>
              <a:t>potansiyel</a:t>
            </a:r>
            <a:r>
              <a:rPr lang="en-US" sz="2400" dirty="0"/>
              <a:t> </a:t>
            </a:r>
            <a:r>
              <a:rPr lang="en-US" sz="2400" dirty="0" err="1"/>
              <a:t>çıkar</a:t>
            </a:r>
            <a:r>
              <a:rPr lang="en-US" sz="2400" dirty="0"/>
              <a:t> </a:t>
            </a:r>
            <a:r>
              <a:rPr lang="en-US" sz="2400" dirty="0" err="1"/>
              <a:t>çatışması</a:t>
            </a:r>
            <a:r>
              <a:rPr lang="tr-TR" sz="2400" dirty="0"/>
              <a:t> </a:t>
            </a:r>
            <a:r>
              <a:rPr lang="en-US" sz="2400" dirty="0" err="1"/>
              <a:t>bulunmamaktadır</a:t>
            </a:r>
            <a:r>
              <a:rPr lang="en-US" sz="2400" dirty="0"/>
              <a:t>.</a:t>
            </a:r>
          </a:p>
          <a:p>
            <a:endParaRPr lang="en-US" sz="2400" dirty="0"/>
          </a:p>
        </p:txBody>
      </p:sp>
      <p:sp>
        <p:nvSpPr>
          <p:cNvPr id="6" name="object 14">
            <a:extLst>
              <a:ext uri="{FF2B5EF4-FFF2-40B4-BE49-F238E27FC236}">
                <a16:creationId xmlns:a16="http://schemas.microsoft.com/office/drawing/2014/main" id="{3CD95C08-3279-F769-89AE-50B7757C494E}"/>
              </a:ext>
            </a:extLst>
          </p:cNvPr>
          <p:cNvSpPr txBox="1">
            <a:spLocks/>
          </p:cNvSpPr>
          <p:nvPr/>
        </p:nvSpPr>
        <p:spPr>
          <a:xfrm>
            <a:off x="1492764" y="4242553"/>
            <a:ext cx="9635304" cy="192790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>
            <a:normAutofit/>
          </a:bodyPr>
          <a:lstStyle>
            <a:lvl1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600" b="0" i="1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venir Medium"/>
                <a:ea typeface="Avenir Medium"/>
                <a:cs typeface="Avenir Medium"/>
                <a:sym typeface="Avenir Medium"/>
              </a:defRPr>
            </a:lvl1pPr>
            <a:lvl2pPr marL="0" marR="0" indent="45720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600" b="0" i="1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venir Medium"/>
                <a:ea typeface="Avenir Medium"/>
                <a:cs typeface="Avenir Medium"/>
                <a:sym typeface="Avenir Medium"/>
              </a:defRPr>
            </a:lvl2pPr>
            <a:lvl3pPr marL="0" marR="0" indent="91440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600" b="0" i="1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venir Medium"/>
                <a:ea typeface="Avenir Medium"/>
                <a:cs typeface="Avenir Medium"/>
                <a:sym typeface="Avenir Medium"/>
              </a:defRPr>
            </a:lvl3pPr>
            <a:lvl4pPr marL="0" marR="0" indent="137160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600" b="0" i="1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venir Medium"/>
                <a:ea typeface="Avenir Medium"/>
                <a:cs typeface="Avenir Medium"/>
                <a:sym typeface="Avenir Medium"/>
              </a:defRPr>
            </a:lvl4pPr>
            <a:lvl5pPr marL="0" marR="0" indent="182880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600" b="0" i="1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venir Medium"/>
                <a:ea typeface="Avenir Medium"/>
                <a:cs typeface="Avenir Medium"/>
                <a:sym typeface="Avenir Medium"/>
              </a:defRPr>
            </a:lvl5pPr>
            <a:lvl6pPr marL="0" marR="0" indent="228600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600" b="0" i="1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venir Medium"/>
                <a:ea typeface="Avenir Medium"/>
                <a:cs typeface="Avenir Medium"/>
                <a:sym typeface="Avenir Medium"/>
              </a:defRPr>
            </a:lvl6pPr>
            <a:lvl7pPr marL="0" marR="0" indent="274320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600" b="0" i="1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venir Medium"/>
                <a:ea typeface="Avenir Medium"/>
                <a:cs typeface="Avenir Medium"/>
                <a:sym typeface="Avenir Medium"/>
              </a:defRPr>
            </a:lvl7pPr>
            <a:lvl8pPr marL="0" marR="0" indent="320040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600" b="0" i="1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venir Medium"/>
                <a:ea typeface="Avenir Medium"/>
                <a:cs typeface="Avenir Medium"/>
                <a:sym typeface="Avenir Medium"/>
              </a:defRPr>
            </a:lvl8pPr>
            <a:lvl9pPr marL="0" marR="0" indent="365760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600" b="0" i="1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venir Medium"/>
                <a:ea typeface="Avenir Medium"/>
                <a:cs typeface="Avenir Medium"/>
                <a:sym typeface="Avenir Medium"/>
              </a:defRPr>
            </a:lvl9pPr>
          </a:lstStyle>
          <a:p>
            <a:r>
              <a:rPr lang="en-US" sz="2400" dirty="0" err="1"/>
              <a:t>Bildirmem</a:t>
            </a:r>
            <a:r>
              <a:rPr lang="en-US" sz="2400" dirty="0"/>
              <a:t> </a:t>
            </a:r>
            <a:r>
              <a:rPr lang="en-US" sz="2400" dirty="0" err="1"/>
              <a:t>gereken</a:t>
            </a:r>
            <a:r>
              <a:rPr lang="en-US" sz="2400" dirty="0"/>
              <a:t> </a:t>
            </a:r>
            <a:r>
              <a:rPr lang="en-US" sz="2400" dirty="0" err="1"/>
              <a:t>aşağıdaki</a:t>
            </a:r>
            <a:r>
              <a:rPr lang="en-US" sz="2400" dirty="0"/>
              <a:t> </a:t>
            </a:r>
            <a:r>
              <a:rPr lang="en-US" sz="2400" dirty="0" err="1"/>
              <a:t>potansiyel</a:t>
            </a:r>
            <a:r>
              <a:rPr lang="en-US" sz="2400" dirty="0"/>
              <a:t> </a:t>
            </a:r>
            <a:r>
              <a:rPr lang="en-US" sz="2400" dirty="0" err="1"/>
              <a:t>çıkar</a:t>
            </a:r>
            <a:r>
              <a:rPr lang="en-US" sz="2400" dirty="0"/>
              <a:t> </a:t>
            </a:r>
            <a:r>
              <a:rPr lang="en-US" sz="2400" dirty="0" err="1"/>
              <a:t>çatışmaları</a:t>
            </a:r>
            <a:r>
              <a:rPr lang="en-US" sz="2400" dirty="0"/>
              <a:t> </a:t>
            </a:r>
            <a:r>
              <a:rPr lang="en-US" sz="2400" dirty="0" err="1"/>
              <a:t>bulunmaktadır</a:t>
            </a:r>
            <a:r>
              <a:rPr lang="en-US" sz="2400" dirty="0"/>
              <a:t>:</a:t>
            </a:r>
            <a:endParaRPr lang="tr-TR" sz="2400" dirty="0"/>
          </a:p>
          <a:p>
            <a:endParaRPr lang="tr-TR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tr-TR" sz="2400" dirty="0"/>
              <a:t>M</a:t>
            </a:r>
            <a:r>
              <a:rPr lang="en-US" sz="2400" dirty="0" err="1"/>
              <a:t>ali</a:t>
            </a:r>
            <a:r>
              <a:rPr lang="en-US" sz="2400" dirty="0"/>
              <a:t> </a:t>
            </a:r>
            <a:r>
              <a:rPr lang="tr-TR" sz="2400" dirty="0"/>
              <a:t>Ç</a:t>
            </a:r>
            <a:r>
              <a:rPr lang="en-US" sz="2400" dirty="0" err="1"/>
              <a:t>ıkar</a:t>
            </a:r>
            <a:r>
              <a:rPr lang="tr-TR" sz="2400" dirty="0"/>
              <a:t>			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err="1"/>
              <a:t>Ticari</a:t>
            </a:r>
            <a:r>
              <a:rPr lang="en-US" sz="2400" dirty="0"/>
              <a:t> </a:t>
            </a:r>
            <a:r>
              <a:rPr lang="tr-TR" sz="2400" dirty="0"/>
              <a:t>Ş</a:t>
            </a:r>
            <a:r>
              <a:rPr lang="en-US" sz="2400" dirty="0" err="1"/>
              <a:t>irketin</a:t>
            </a:r>
            <a:r>
              <a:rPr lang="en-US" sz="2400" dirty="0"/>
              <a:t> </a:t>
            </a:r>
            <a:r>
              <a:rPr lang="tr-TR" sz="2400" dirty="0"/>
              <a:t>A</a:t>
            </a:r>
            <a:r>
              <a:rPr lang="en-US" sz="2400" dirty="0" err="1"/>
              <a:t>dı</a:t>
            </a:r>
            <a:r>
              <a:rPr lang="tr-TR" sz="2400" dirty="0"/>
              <a:t>		:</a:t>
            </a:r>
            <a:endParaRPr lang="en-US" sz="2800" dirty="0"/>
          </a:p>
        </p:txBody>
      </p:sp>
      <p:sp>
        <p:nvSpPr>
          <p:cNvPr id="7" name="Başlık 1">
            <a:extLst>
              <a:ext uri="{FF2B5EF4-FFF2-40B4-BE49-F238E27FC236}">
                <a16:creationId xmlns:a16="http://schemas.microsoft.com/office/drawing/2014/main" id="{1EED494D-97FF-07B3-6CC8-3289D2E70BF8}"/>
              </a:ext>
            </a:extLst>
          </p:cNvPr>
          <p:cNvSpPr txBox="1">
            <a:spLocks/>
          </p:cNvSpPr>
          <p:nvPr/>
        </p:nvSpPr>
        <p:spPr>
          <a:xfrm>
            <a:off x="546856" y="2834362"/>
            <a:ext cx="705918" cy="661620"/>
          </a:xfrm>
          <a:prstGeom prst="rect">
            <a:avLst/>
          </a:prstGeom>
          <a:solidFill>
            <a:srgbClr val="98155F"/>
          </a:solidFill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tr-TR" sz="3900" dirty="0">
              <a:solidFill>
                <a:schemeClr val="bg1"/>
              </a:solidFill>
              <a:latin typeface="AvenirNext LT Pro Bold" panose="020B0803020202020204" pitchFamily="34" charset="0"/>
            </a:endParaRPr>
          </a:p>
        </p:txBody>
      </p:sp>
      <p:sp>
        <p:nvSpPr>
          <p:cNvPr id="8" name="Başlık 1">
            <a:extLst>
              <a:ext uri="{FF2B5EF4-FFF2-40B4-BE49-F238E27FC236}">
                <a16:creationId xmlns:a16="http://schemas.microsoft.com/office/drawing/2014/main" id="{C62E6886-AA3D-4CC6-D728-3653D8EBE9CE}"/>
              </a:ext>
            </a:extLst>
          </p:cNvPr>
          <p:cNvSpPr txBox="1">
            <a:spLocks/>
          </p:cNvSpPr>
          <p:nvPr/>
        </p:nvSpPr>
        <p:spPr>
          <a:xfrm>
            <a:off x="546856" y="4226839"/>
            <a:ext cx="705918" cy="661620"/>
          </a:xfrm>
          <a:prstGeom prst="rect">
            <a:avLst/>
          </a:prstGeom>
          <a:solidFill>
            <a:srgbClr val="98155F"/>
          </a:solidFill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tr-TR" sz="3900" dirty="0">
              <a:solidFill>
                <a:schemeClr val="bg1"/>
              </a:solidFill>
              <a:latin typeface="AvenirNext LT Pro Bold" panose="020B08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88832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7">
            <a:extLst>
              <a:ext uri="{FF2B5EF4-FFF2-40B4-BE49-F238E27FC236}">
                <a16:creationId xmlns:a16="http://schemas.microsoft.com/office/drawing/2014/main" id="{CAD770E1-ED8D-AC79-33F1-87FBCE6F1DB1}"/>
              </a:ext>
            </a:extLst>
          </p:cNvPr>
          <p:cNvGrpSpPr/>
          <p:nvPr/>
        </p:nvGrpSpPr>
        <p:grpSpPr>
          <a:xfrm>
            <a:off x="1034923" y="1203822"/>
            <a:ext cx="10422509" cy="5014446"/>
            <a:chOff x="1624324" y="1690062"/>
            <a:chExt cx="9549353" cy="5010284"/>
          </a:xfrm>
        </p:grpSpPr>
        <p:pic>
          <p:nvPicPr>
            <p:cNvPr id="5" name="Picture 8">
              <a:extLst>
                <a:ext uri="{FF2B5EF4-FFF2-40B4-BE49-F238E27FC236}">
                  <a16:creationId xmlns:a16="http://schemas.microsoft.com/office/drawing/2014/main" id="{2E754170-F14A-0B9E-BF42-B48ABBCE9FE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383" t="29416" r="12291" b="28660"/>
            <a:stretch/>
          </p:blipFill>
          <p:spPr>
            <a:xfrm>
              <a:off x="1624324" y="1690062"/>
              <a:ext cx="9549353" cy="5010284"/>
            </a:xfrm>
            <a:prstGeom prst="rect">
              <a:avLst/>
            </a:prstGeom>
          </p:spPr>
        </p:pic>
        <p:sp>
          <p:nvSpPr>
            <p:cNvPr id="6" name="Metin kutusu 6">
              <a:extLst>
                <a:ext uri="{FF2B5EF4-FFF2-40B4-BE49-F238E27FC236}">
                  <a16:creationId xmlns:a16="http://schemas.microsoft.com/office/drawing/2014/main" id="{38C4523B-F840-A400-4FB2-776BEA7B3A04}"/>
                </a:ext>
              </a:extLst>
            </p:cNvPr>
            <p:cNvSpPr txBox="1"/>
            <p:nvPr/>
          </p:nvSpPr>
          <p:spPr>
            <a:xfrm>
              <a:off x="1996659" y="2016790"/>
              <a:ext cx="8804681" cy="35364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r-TR" sz="1400" b="1" dirty="0">
                  <a:solidFill>
                    <a:srgbClr val="FF0000"/>
                  </a:solidFill>
                </a:rPr>
                <a:t>Sunumunuza Video Ekleme</a:t>
              </a:r>
            </a:p>
            <a:p>
              <a:r>
                <a:rPr lang="tr-TR" sz="1400" dirty="0">
                  <a:solidFill>
                    <a:srgbClr val="FF0000"/>
                  </a:solidFill>
                </a:rPr>
                <a:t>Eğer sunumunuza / dersinize bir video eklemek istiyorsanız, lütfen bu slaytı kullanın.</a:t>
              </a:r>
            </a:p>
            <a:p>
              <a:endParaRPr lang="tr-TR" sz="1400" b="1" dirty="0">
                <a:solidFill>
                  <a:srgbClr val="FF0000"/>
                </a:solidFill>
              </a:endParaRPr>
            </a:p>
            <a:p>
              <a:endParaRPr lang="tr-TR" sz="1400" b="1" dirty="0">
                <a:solidFill>
                  <a:srgbClr val="FF0000"/>
                </a:solidFill>
              </a:endParaRPr>
            </a:p>
            <a:p>
              <a:endParaRPr lang="tr-TR" sz="1400" b="1" dirty="0">
                <a:solidFill>
                  <a:srgbClr val="FF0000"/>
                </a:solidFill>
              </a:endParaRPr>
            </a:p>
            <a:p>
              <a:endParaRPr lang="tr-TR" sz="1400" b="1" dirty="0">
                <a:solidFill>
                  <a:srgbClr val="FF0000"/>
                </a:solidFill>
              </a:endParaRPr>
            </a:p>
            <a:p>
              <a:endParaRPr lang="tr-TR" sz="1400" b="1" dirty="0">
                <a:solidFill>
                  <a:srgbClr val="FF0000"/>
                </a:solidFill>
              </a:endParaRPr>
            </a:p>
            <a:p>
              <a:endParaRPr lang="tr-TR" sz="1400" b="1" dirty="0">
                <a:solidFill>
                  <a:srgbClr val="FF0000"/>
                </a:solidFill>
              </a:endParaRPr>
            </a:p>
            <a:p>
              <a:endParaRPr lang="tr-TR" sz="1400" b="1" dirty="0">
                <a:solidFill>
                  <a:srgbClr val="FF0000"/>
                </a:solidFill>
              </a:endParaRPr>
            </a:p>
            <a:p>
              <a:endParaRPr lang="tr-TR" sz="1400" b="1" dirty="0">
                <a:solidFill>
                  <a:srgbClr val="FF0000"/>
                </a:solidFill>
              </a:endParaRPr>
            </a:p>
            <a:p>
              <a:endParaRPr lang="tr-TR" sz="1400" b="1" dirty="0">
                <a:solidFill>
                  <a:srgbClr val="FF0000"/>
                </a:solidFill>
              </a:endParaRPr>
            </a:p>
            <a:p>
              <a:endParaRPr lang="tr-TR" sz="1400" b="1" dirty="0">
                <a:solidFill>
                  <a:srgbClr val="FF0000"/>
                </a:solidFill>
              </a:endParaRPr>
            </a:p>
            <a:p>
              <a:r>
                <a:rPr lang="tr-TR" sz="1400" b="1" dirty="0">
                  <a:solidFill>
                    <a:srgbClr val="FF0000"/>
                  </a:solidFill>
                </a:rPr>
                <a:t>Önemli Yönergeler:</a:t>
              </a:r>
              <a:endParaRPr lang="tr-TR" sz="1400" dirty="0">
                <a:solidFill>
                  <a:srgbClr val="FF0000"/>
                </a:solidFill>
              </a:endParaRPr>
            </a:p>
            <a:p>
              <a:r>
                <a:rPr lang="tr-TR" sz="1400" dirty="0">
                  <a:solidFill>
                    <a:srgbClr val="FF0000"/>
                  </a:solidFill>
                </a:rPr>
                <a:t>Video, </a:t>
              </a:r>
              <a:r>
                <a:rPr lang="tr-TR" sz="1400" b="1" dirty="0">
                  <a:solidFill>
                    <a:srgbClr val="FF0000"/>
                  </a:solidFill>
                </a:rPr>
                <a:t>sunuma gömülü </a:t>
              </a:r>
              <a:r>
                <a:rPr lang="tr-TR" sz="1400" dirty="0">
                  <a:solidFill>
                    <a:srgbClr val="FF0000"/>
                  </a:solidFill>
                </a:rPr>
                <a:t>olmalı, </a:t>
              </a:r>
              <a:r>
                <a:rPr lang="tr-TR" sz="1400" b="1" dirty="0">
                  <a:solidFill>
                    <a:srgbClr val="FF0000"/>
                  </a:solidFill>
                </a:rPr>
                <a:t>video dosyasına bağlantı (link)</a:t>
              </a:r>
              <a:r>
                <a:rPr lang="tr-TR" sz="1400" dirty="0">
                  <a:solidFill>
                    <a:srgbClr val="FF0000"/>
                  </a:solidFill>
                </a:rPr>
                <a:t> şeklinde eklenmemelidir.</a:t>
              </a:r>
            </a:p>
            <a:p>
              <a:r>
                <a:rPr lang="tr-TR" sz="1400" dirty="0">
                  <a:solidFill>
                    <a:srgbClr val="FF0000"/>
                  </a:solidFill>
                </a:rPr>
                <a:t>Videonun, en iyi görüntüleme için bu slaytın </a:t>
              </a:r>
              <a:r>
                <a:rPr lang="tr-TR" sz="1400" b="1" dirty="0">
                  <a:solidFill>
                    <a:srgbClr val="FF0000"/>
                  </a:solidFill>
                </a:rPr>
                <a:t>tam alanını kaplaması</a:t>
              </a:r>
              <a:r>
                <a:rPr lang="tr-TR" sz="1400" dirty="0">
                  <a:solidFill>
                    <a:srgbClr val="FF0000"/>
                  </a:solidFill>
                </a:rPr>
                <a:t> önerilir.</a:t>
              </a:r>
            </a:p>
            <a:p>
              <a:r>
                <a:rPr lang="tr-TR" sz="1400" dirty="0">
                  <a:solidFill>
                    <a:srgbClr val="FF0000"/>
                  </a:solidFill>
                </a:rPr>
                <a:t>Sunumunuzu gönderirken, lütfen videonun </a:t>
              </a:r>
              <a:r>
                <a:rPr lang="tr-TR" sz="1400" b="1" dirty="0">
                  <a:solidFill>
                    <a:srgbClr val="FF0000"/>
                  </a:solidFill>
                </a:rPr>
                <a:t>orijinal dosyasını</a:t>
              </a:r>
              <a:r>
                <a:rPr lang="tr-TR" sz="1400" dirty="0">
                  <a:solidFill>
                    <a:srgbClr val="FF0000"/>
                  </a:solidFill>
                </a:rPr>
                <a:t> da ayrıca bizimle paylaşın.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8052277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8A3EBDC4-2F5E-21BA-6E5C-E6E292CC9BF9}"/>
              </a:ext>
            </a:extLst>
          </p:cNvPr>
          <p:cNvSpPr txBox="1">
            <a:spLocks/>
          </p:cNvSpPr>
          <p:nvPr/>
        </p:nvSpPr>
        <p:spPr>
          <a:xfrm>
            <a:off x="1461370" y="2890033"/>
            <a:ext cx="9144000" cy="107793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r-TR" sz="6600" dirty="0">
                <a:solidFill>
                  <a:srgbClr val="98155F"/>
                </a:solidFill>
                <a:latin typeface="Amasis MT Pro" panose="020F0502020204030204" pitchFamily="18" charset="-94"/>
              </a:rPr>
              <a:t>Teşekkürler…</a:t>
            </a:r>
            <a:endParaRPr lang="en-US" sz="6600" dirty="0">
              <a:solidFill>
                <a:srgbClr val="98155F"/>
              </a:solidFill>
              <a:latin typeface="Amasis MT Pro" panose="020F0502020204030204" pitchFamily="18" charset="-94"/>
            </a:endParaRPr>
          </a:p>
        </p:txBody>
      </p:sp>
    </p:spTree>
    <p:extLst>
      <p:ext uri="{BB962C8B-B14F-4D97-AF65-F5344CB8AC3E}">
        <p14:creationId xmlns:p14="http://schemas.microsoft.com/office/powerpoint/2010/main" val="425354241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</TotalTime>
  <Words>108</Words>
  <Application>Microsoft Office PowerPoint</Application>
  <PresentationFormat>Geniş ekran</PresentationFormat>
  <Paragraphs>26</Paragraphs>
  <Slides>5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5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5</vt:i4>
      </vt:variant>
    </vt:vector>
  </HeadingPairs>
  <TitlesOfParts>
    <vt:vector size="11" baseType="lpstr">
      <vt:lpstr>Amasis MT Pro</vt:lpstr>
      <vt:lpstr>Aptos</vt:lpstr>
      <vt:lpstr>Aptos Display</vt:lpstr>
      <vt:lpstr>Arial</vt:lpstr>
      <vt:lpstr>AvenirNext LT Pro Bold</vt:lpstr>
      <vt:lpstr>Office Teması</vt:lpstr>
      <vt:lpstr>PowerPoint Sunusu</vt:lpstr>
      <vt:lpstr>PowerPoint Sunusu</vt:lpstr>
      <vt:lpstr>PowerPoint Sunusu</vt:lpstr>
      <vt:lpstr>PowerPoint Sunusu</vt:lpstr>
      <vt:lpstr>PowerPoint Sunusu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Mehmet Türkoglu</dc:creator>
  <cp:lastModifiedBy>Mehmet Türkoglu</cp:lastModifiedBy>
  <cp:revision>1</cp:revision>
  <dcterms:created xsi:type="dcterms:W3CDTF">2025-12-29T07:35:52Z</dcterms:created>
  <dcterms:modified xsi:type="dcterms:W3CDTF">2025-12-29T09:27:50Z</dcterms:modified>
</cp:coreProperties>
</file>